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5486400" cy="5486400"/>
  <p:notesSz cx="6858000" cy="9144000"/>
  <p:defaultTextStyle>
    <a:defPPr>
      <a:defRPr lang="en-US"/>
    </a:defPPr>
    <a:lvl1pPr marL="0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13462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26922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40383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53843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6730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8076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9422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507689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61" d="100"/>
          <a:sy n="161" d="100"/>
        </p:scale>
        <p:origin x="-944" y="1880"/>
      </p:cViewPr>
      <p:guideLst>
        <p:guide orient="horz" pos="1728"/>
        <p:guide pos="17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293E-EEF1-4C4D-811F-DC1ADF193EFA}" type="datetimeFigureOut">
              <a:rPr lang="en-US" smtClean="0"/>
              <a:t>11/3/14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685800"/>
            <a:ext cx="3429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3FE1A-E89C-5F4B-BC0A-6058B9B5B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9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13462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26922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40383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53843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6730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8076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9422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507689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linguistic</a:t>
            </a:r>
            <a:r>
              <a:rPr lang="en-US" baseline="0" dirty="0" smtClean="0"/>
              <a:t> complexity preference (effect size)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2DAF9B-4FE6-924E-8BCC-930D44F215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56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704340"/>
            <a:ext cx="4663440" cy="11760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108960"/>
            <a:ext cx="384048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13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269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40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53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673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80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942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0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4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93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967" y="175260"/>
            <a:ext cx="740093" cy="37452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783" y="175260"/>
            <a:ext cx="2130742" cy="37452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0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8" y="3525520"/>
            <a:ext cx="4663440" cy="1089660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8" y="2325371"/>
            <a:ext cx="4663440" cy="1200150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1346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26922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4038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5384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56730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88076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19422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07689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3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785" y="1023620"/>
            <a:ext cx="1435417" cy="289687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91640" y="1023620"/>
            <a:ext cx="1435418" cy="289687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31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2" y="1228090"/>
            <a:ext cx="2424113" cy="511810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13462" indent="0">
              <a:buNone/>
              <a:defRPr sz="1400" b="1"/>
            </a:lvl2pPr>
            <a:lvl3pPr marL="626922" indent="0">
              <a:buNone/>
              <a:defRPr sz="1200" b="1"/>
            </a:lvl3pPr>
            <a:lvl4pPr marL="940383" indent="0">
              <a:buNone/>
              <a:defRPr sz="1100" b="1"/>
            </a:lvl4pPr>
            <a:lvl5pPr marL="1253843" indent="0">
              <a:buNone/>
              <a:defRPr sz="1100" b="1"/>
            </a:lvl5pPr>
            <a:lvl6pPr marL="1567306" indent="0">
              <a:buNone/>
              <a:defRPr sz="1100" b="1"/>
            </a:lvl6pPr>
            <a:lvl7pPr marL="1880766" indent="0">
              <a:buNone/>
              <a:defRPr sz="1100" b="1"/>
            </a:lvl7pPr>
            <a:lvl8pPr marL="2194226" indent="0">
              <a:buNone/>
              <a:defRPr sz="1100" b="1"/>
            </a:lvl8pPr>
            <a:lvl9pPr marL="250768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2" y="1739900"/>
            <a:ext cx="2424113" cy="31610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8" y="1228090"/>
            <a:ext cx="2425065" cy="511810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13462" indent="0">
              <a:buNone/>
              <a:defRPr sz="1400" b="1"/>
            </a:lvl2pPr>
            <a:lvl3pPr marL="626922" indent="0">
              <a:buNone/>
              <a:defRPr sz="1200" b="1"/>
            </a:lvl3pPr>
            <a:lvl4pPr marL="940383" indent="0">
              <a:buNone/>
              <a:defRPr sz="1100" b="1"/>
            </a:lvl4pPr>
            <a:lvl5pPr marL="1253843" indent="0">
              <a:buNone/>
              <a:defRPr sz="1100" b="1"/>
            </a:lvl5pPr>
            <a:lvl6pPr marL="1567306" indent="0">
              <a:buNone/>
              <a:defRPr sz="1100" b="1"/>
            </a:lvl6pPr>
            <a:lvl7pPr marL="1880766" indent="0">
              <a:buNone/>
              <a:defRPr sz="1100" b="1"/>
            </a:lvl7pPr>
            <a:lvl8pPr marL="2194226" indent="0">
              <a:buNone/>
              <a:defRPr sz="1100" b="1"/>
            </a:lvl8pPr>
            <a:lvl9pPr marL="250768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8" y="1739900"/>
            <a:ext cx="2425065" cy="31610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5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1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40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8440"/>
            <a:ext cx="1804988" cy="92964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18441"/>
            <a:ext cx="3067050" cy="468249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1148081"/>
            <a:ext cx="1804988" cy="3752850"/>
          </a:xfrm>
        </p:spPr>
        <p:txBody>
          <a:bodyPr/>
          <a:lstStyle>
            <a:lvl1pPr marL="0" indent="0">
              <a:buNone/>
              <a:defRPr sz="1000"/>
            </a:lvl1pPr>
            <a:lvl2pPr marL="313462" indent="0">
              <a:buNone/>
              <a:defRPr sz="800"/>
            </a:lvl2pPr>
            <a:lvl3pPr marL="626922" indent="0">
              <a:buNone/>
              <a:defRPr sz="700"/>
            </a:lvl3pPr>
            <a:lvl4pPr marL="940383" indent="0">
              <a:buNone/>
              <a:defRPr sz="600"/>
            </a:lvl4pPr>
            <a:lvl5pPr marL="1253843" indent="0">
              <a:buNone/>
              <a:defRPr sz="600"/>
            </a:lvl5pPr>
            <a:lvl6pPr marL="1567306" indent="0">
              <a:buNone/>
              <a:defRPr sz="600"/>
            </a:lvl6pPr>
            <a:lvl7pPr marL="1880766" indent="0">
              <a:buNone/>
              <a:defRPr sz="600"/>
            </a:lvl7pPr>
            <a:lvl8pPr marL="2194226" indent="0">
              <a:buNone/>
              <a:defRPr sz="600"/>
            </a:lvl8pPr>
            <a:lvl9pPr marL="250768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2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840480"/>
            <a:ext cx="3291840" cy="45339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90220"/>
            <a:ext cx="3291840" cy="3291840"/>
          </a:xfrm>
        </p:spPr>
        <p:txBody>
          <a:bodyPr/>
          <a:lstStyle>
            <a:lvl1pPr marL="0" indent="0">
              <a:buNone/>
              <a:defRPr sz="2200"/>
            </a:lvl1pPr>
            <a:lvl2pPr marL="313462" indent="0">
              <a:buNone/>
              <a:defRPr sz="1900"/>
            </a:lvl2pPr>
            <a:lvl3pPr marL="626922" indent="0">
              <a:buNone/>
              <a:defRPr sz="1600"/>
            </a:lvl3pPr>
            <a:lvl4pPr marL="940383" indent="0">
              <a:buNone/>
              <a:defRPr sz="1400"/>
            </a:lvl4pPr>
            <a:lvl5pPr marL="1253843" indent="0">
              <a:buNone/>
              <a:defRPr sz="1400"/>
            </a:lvl5pPr>
            <a:lvl6pPr marL="1567306" indent="0">
              <a:buNone/>
              <a:defRPr sz="1400"/>
            </a:lvl6pPr>
            <a:lvl7pPr marL="1880766" indent="0">
              <a:buNone/>
              <a:defRPr sz="1400"/>
            </a:lvl7pPr>
            <a:lvl8pPr marL="2194226" indent="0">
              <a:buNone/>
              <a:defRPr sz="1400"/>
            </a:lvl8pPr>
            <a:lvl9pPr marL="2507689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293870"/>
            <a:ext cx="3291840" cy="643890"/>
          </a:xfrm>
        </p:spPr>
        <p:txBody>
          <a:bodyPr/>
          <a:lstStyle>
            <a:lvl1pPr marL="0" indent="0">
              <a:buNone/>
              <a:defRPr sz="1000"/>
            </a:lvl1pPr>
            <a:lvl2pPr marL="313462" indent="0">
              <a:buNone/>
              <a:defRPr sz="800"/>
            </a:lvl2pPr>
            <a:lvl3pPr marL="626922" indent="0">
              <a:buNone/>
              <a:defRPr sz="700"/>
            </a:lvl3pPr>
            <a:lvl4pPr marL="940383" indent="0">
              <a:buNone/>
              <a:defRPr sz="600"/>
            </a:lvl4pPr>
            <a:lvl5pPr marL="1253843" indent="0">
              <a:buNone/>
              <a:defRPr sz="600"/>
            </a:lvl5pPr>
            <a:lvl6pPr marL="1567306" indent="0">
              <a:buNone/>
              <a:defRPr sz="600"/>
            </a:lvl6pPr>
            <a:lvl7pPr marL="1880766" indent="0">
              <a:buNone/>
              <a:defRPr sz="600"/>
            </a:lvl7pPr>
            <a:lvl8pPr marL="2194226" indent="0">
              <a:buNone/>
              <a:defRPr sz="600"/>
            </a:lvl8pPr>
            <a:lvl9pPr marL="250768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7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  <a:prstGeom prst="rect">
            <a:avLst/>
          </a:prstGeom>
        </p:spPr>
        <p:txBody>
          <a:bodyPr vert="horz" lIns="62691" tIns="31345" rIns="62691" bIns="3134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0161"/>
            <a:ext cx="4937760" cy="3620770"/>
          </a:xfrm>
          <a:prstGeom prst="rect">
            <a:avLst/>
          </a:prstGeom>
        </p:spPr>
        <p:txBody>
          <a:bodyPr vert="horz" lIns="62691" tIns="31345" rIns="62691" bIns="3134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5085080"/>
            <a:ext cx="12801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A4C36-4F4A-414D-9B76-BA07C1507CE8}" type="datetimeFigureOut">
              <a:rPr lang="en-US" smtClean="0"/>
              <a:t>11/3/14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5085080"/>
            <a:ext cx="17373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5085080"/>
            <a:ext cx="12801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9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462" rtl="0" eaLnBrk="1" latinLnBrk="0" hangingPunct="1"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5097" indent="-235097" algn="l" defTabSz="31346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75" indent="-195913" algn="l" defTabSz="313462" rtl="0" eaLnBrk="1" latinLnBrk="0" hangingPunct="1">
        <a:spcBef>
          <a:spcPct val="20000"/>
        </a:spcBef>
        <a:buFont typeface="Arial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783653" indent="-156730" algn="l" defTabSz="313462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113" indent="-156730" algn="l" defTabSz="313462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10573" indent="-156730" algn="l" defTabSz="313462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24035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7496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0957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64418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13462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26922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40383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53843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6730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8076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22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07689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eons_plot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54" y="2383962"/>
            <a:ext cx="4572000" cy="2286000"/>
          </a:xfrm>
          <a:prstGeom prst="rect">
            <a:avLst/>
          </a:prstGeom>
        </p:spPr>
      </p:pic>
      <p:pic>
        <p:nvPicPr>
          <p:cNvPr id="7" name="Picture 6" descr="obj1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79" y="1540264"/>
            <a:ext cx="386643" cy="386643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obj5-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590" y="1541590"/>
            <a:ext cx="386643" cy="386643"/>
          </a:xfrm>
          <a:prstGeom prst="rect">
            <a:avLst/>
          </a:prstGeom>
        </p:spPr>
      </p:pic>
      <p:pic>
        <p:nvPicPr>
          <p:cNvPr id="5" name="Picture 4" descr="geons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403" y="940519"/>
            <a:ext cx="2279290" cy="1137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15258" y="913801"/>
            <a:ext cx="1661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Avenir Book"/>
                <a:cs typeface="Avenir Book"/>
              </a:rPr>
              <a:t>Imagine you just heard someone say </a:t>
            </a:r>
            <a:r>
              <a:rPr lang="en-US" sz="900" b="1" dirty="0" err="1" smtClean="0">
                <a:latin typeface="Avenir Book"/>
                <a:cs typeface="Avenir Book"/>
              </a:rPr>
              <a:t>fepolopus</a:t>
            </a:r>
            <a:r>
              <a:rPr lang="en-US" sz="900" dirty="0" smtClean="0">
                <a:latin typeface="Avenir Book"/>
                <a:cs typeface="Avenir Book"/>
              </a:rPr>
              <a:t>. Which object do you think </a:t>
            </a:r>
            <a:r>
              <a:rPr lang="en-US" sz="900" b="1" dirty="0" err="1" smtClean="0">
                <a:latin typeface="Avenir Book"/>
                <a:cs typeface="Avenir Book"/>
              </a:rPr>
              <a:t>fepolopus</a:t>
            </a:r>
            <a:r>
              <a:rPr lang="en-US" sz="900" dirty="0" smtClean="0">
                <a:latin typeface="Avenir Book"/>
                <a:cs typeface="Avenir Book"/>
              </a:rPr>
              <a:t> refers to?</a:t>
            </a:r>
            <a:endParaRPr lang="en-US" sz="900" dirty="0">
              <a:latin typeface="Avenir Book"/>
              <a:cs typeface="Avenir Book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063127" y="1955850"/>
            <a:ext cx="1811" cy="670995"/>
          </a:xfrm>
          <a:prstGeom prst="straightConnector1">
            <a:avLst/>
          </a:prstGeom>
          <a:ln w="952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915258" y="1951850"/>
            <a:ext cx="1509182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59112" y="844277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a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21694" y="845891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b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9354" y="209403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c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621936" y="2088856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340821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obj_plo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40" y="2839839"/>
            <a:ext cx="4572000" cy="2286000"/>
          </a:xfrm>
          <a:prstGeom prst="rect">
            <a:avLst/>
          </a:prstGeom>
        </p:spPr>
      </p:pic>
      <p:pic>
        <p:nvPicPr>
          <p:cNvPr id="6" name="Picture 5" descr="real_obj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0" y="1243852"/>
            <a:ext cx="4343400" cy="140067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3451" y="1152196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a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0224" y="2616422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b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78933" y="2621958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484925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32</Words>
  <Application>Microsoft Macintosh PowerPoint</Application>
  <PresentationFormat>Custom</PresentationFormat>
  <Paragraphs>10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</dc:creator>
  <cp:lastModifiedBy>Molly</cp:lastModifiedBy>
  <cp:revision>7</cp:revision>
  <cp:lastPrinted>2014-11-03T23:55:40Z</cp:lastPrinted>
  <dcterms:created xsi:type="dcterms:W3CDTF">2014-10-30T18:01:48Z</dcterms:created>
  <dcterms:modified xsi:type="dcterms:W3CDTF">2014-11-04T02:41:49Z</dcterms:modified>
</cp:coreProperties>
</file>

<file path=docProps/thumbnail.jpeg>
</file>